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167062"/>
            <a:ext cx="39528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72816"/>
            <a:ext cx="115252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437629"/>
            <a:ext cx="3816424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929998"/>
            <a:ext cx="3816424" cy="7870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884592"/>
            <a:ext cx="3816424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819089"/>
            <a:ext cx="3816424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241119"/>
            <a:ext cx="4392488" cy="8846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807968" y="4819089"/>
            <a:ext cx="374642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807968" y="5291361"/>
            <a:ext cx="374642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830132" y="5773682"/>
            <a:ext cx="6008396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28800"/>
            <a:ext cx="11477625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780928"/>
            <a:ext cx="6480720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253200"/>
            <a:ext cx="6480720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755618"/>
            <a:ext cx="6480720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492896"/>
            <a:ext cx="3238500" cy="1762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551384" y="5336640"/>
            <a:ext cx="8496944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5763360"/>
            <a:ext cx="8496944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640857"/>
            <a:ext cx="4464496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067577"/>
            <a:ext cx="4464496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568936"/>
            <a:ext cx="4464496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002952"/>
            <a:ext cx="4464496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132856"/>
            <a:ext cx="1098232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237200"/>
            <a:ext cx="460851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639536"/>
            <a:ext cx="460851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102832"/>
            <a:ext cx="460851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553936"/>
            <a:ext cx="460851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005040"/>
            <a:ext cx="4608512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2026-01-16T01:03:52Z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